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256" r:id="rId2"/>
    <p:sldId id="260" r:id="rId3"/>
    <p:sldId id="263" r:id="rId4"/>
    <p:sldId id="264" r:id="rId5"/>
    <p:sldId id="265" r:id="rId6"/>
    <p:sldId id="266" r:id="rId7"/>
    <p:sldId id="262" r:id="rId8"/>
  </p:sldIdLst>
  <p:sldSz cx="9906000" cy="6858000" type="A4"/>
  <p:notesSz cx="9144000" cy="6858000"/>
  <p:defaultTextStyle>
    <a:defPPr>
      <a:defRPr lang="en-US"/>
    </a:defPPr>
    <a:lvl1pPr marL="0" algn="l" defTabSz="9141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57079" algn="l" defTabSz="9141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14156" algn="l" defTabSz="9141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71233" algn="l" defTabSz="9141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28310" algn="l" defTabSz="9141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285388" algn="l" defTabSz="9141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742465" algn="l" defTabSz="9141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199543" algn="l" defTabSz="9141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656619" algn="l" defTabSz="9141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5D0073D-A01E-42FF-8D08-2CA1FF40EF19}">
          <p14:sldIdLst>
            <p14:sldId id="256"/>
            <p14:sldId id="260"/>
            <p14:sldId id="263"/>
            <p14:sldId id="264"/>
            <p14:sldId id="265"/>
            <p14:sldId id="266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101" autoAdjust="0"/>
  </p:normalViewPr>
  <p:slideViewPr>
    <p:cSldViewPr>
      <p:cViewPr>
        <p:scale>
          <a:sx n="100" d="100"/>
          <a:sy n="100" d="100"/>
        </p:scale>
        <p:origin x="-1590" y="-60"/>
      </p:cViewPr>
      <p:guideLst>
        <p:guide orient="horz" pos="2161"/>
        <p:guide pos="31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2FAAD-603A-4FD9-B904-E66A402D18BD}" type="datetimeFigureOut">
              <a:rPr lang="en-IN" smtClean="0"/>
              <a:t>03-01-2020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14625" y="514350"/>
            <a:ext cx="37147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F5F372-D139-47F1-B676-5B8AF66540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5549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79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56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33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10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388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465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43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619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5F372-D139-47F1-B676-5B8AF6654009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8783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905001"/>
            <a:ext cx="817245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0" y="4572000"/>
            <a:ext cx="700024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03-01-2020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03-01-2020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189865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03-01-2020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03-01-2020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5486400"/>
            <a:ext cx="8297994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3852863"/>
            <a:ext cx="6646994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03-01-2020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36192"/>
            <a:ext cx="39624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7900" y="1536192"/>
            <a:ext cx="39624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03-01-2020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39624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39624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7900" y="1535113"/>
            <a:ext cx="39624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7900" y="2174875"/>
            <a:ext cx="39624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03-01-2020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03-01-2020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03-01-2020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1" y="5495544"/>
            <a:ext cx="84201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0200" y="6096000"/>
            <a:ext cx="84201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03-01-2020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30200" y="381000"/>
            <a:ext cx="84201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898" y="5495278"/>
            <a:ext cx="84201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6305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6898" y="6096000"/>
            <a:ext cx="84201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03-01-2020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255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255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63050" y="0"/>
            <a:ext cx="7429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63050" y="5486400"/>
            <a:ext cx="74295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42770" y="5648960"/>
            <a:ext cx="59436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8317790" y="4033520"/>
            <a:ext cx="2367281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8282231" y="1630680"/>
            <a:ext cx="2438399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DC0276A-C5F4-45EF-BEF3-CAD7D99CDBAB}" type="datetimeFigureOut">
              <a:rPr lang="en-IN" smtClean="0"/>
              <a:t>03-01-2020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F:\jagveer\Artemis\PPT\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19"/>
            <a:ext cx="9906000" cy="686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35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2480" y="1628800"/>
            <a:ext cx="7992888" cy="532510"/>
          </a:xfrm>
          <a:prstGeom prst="rect">
            <a:avLst/>
          </a:prstGeom>
          <a:noFill/>
        </p:spPr>
        <p:txBody>
          <a:bodyPr wrap="square" lIns="91416" tIns="45707" rIns="91416" bIns="45707" rtlCol="0">
            <a:spAutoFit/>
          </a:bodyPr>
          <a:lstStyle/>
          <a:p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Raleway" pitchFamily="34" charset="0"/>
              </a:rPr>
              <a:t>Current IT System Used by Operator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4488" y="2161310"/>
            <a:ext cx="5173890" cy="2354464"/>
          </a:xfrm>
          <a:prstGeom prst="rect">
            <a:avLst/>
          </a:prstGeom>
          <a:noFill/>
        </p:spPr>
        <p:txBody>
          <a:bodyPr wrap="square" lIns="91416" tIns="45707" rIns="91416" bIns="45707" rtlCol="0">
            <a:spAutoFit/>
          </a:bodyPr>
          <a:lstStyle/>
          <a:p>
            <a:pPr marL="285750" indent="-285750" defTabSz="68578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 err="1">
                <a:latin typeface="Raleway" pitchFamily="34" charset="0"/>
              </a:rPr>
              <a:t>eHIS</a:t>
            </a:r>
            <a:r>
              <a:rPr lang="en-US" sz="1400" dirty="0">
                <a:latin typeface="Raleway" pitchFamily="34" charset="0"/>
              </a:rPr>
              <a:t>	</a:t>
            </a:r>
          </a:p>
          <a:p>
            <a:pPr marL="285750" indent="-285750" defTabSz="68578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>
                <a:latin typeface="Raleway" pitchFamily="34" charset="0"/>
              </a:rPr>
              <a:t>PACS</a:t>
            </a:r>
          </a:p>
          <a:p>
            <a:pPr marL="285750" indent="-285750" defTabSz="68578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>
                <a:latin typeface="Raleway" pitchFamily="34" charset="0"/>
              </a:rPr>
              <a:t>SAP 	</a:t>
            </a:r>
          </a:p>
          <a:p>
            <a:pPr marL="285750" indent="-285750" defTabSz="68578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>
                <a:latin typeface="Raleway" pitchFamily="34" charset="0"/>
              </a:rPr>
              <a:t>Mobile Apps (Connect-MD/Executive Apps and PHR)	</a:t>
            </a:r>
          </a:p>
          <a:p>
            <a:pPr marL="285750" indent="-285750" defTabSz="68578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>
                <a:latin typeface="Raleway" pitchFamily="34" charset="0"/>
              </a:rPr>
              <a:t>Servers and storages	</a:t>
            </a:r>
          </a:p>
          <a:p>
            <a:pPr marL="285750" indent="-285750" defTabSz="68578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>
                <a:latin typeface="Raleway" pitchFamily="34" charset="0"/>
              </a:rPr>
              <a:t>Network 	</a:t>
            </a:r>
          </a:p>
          <a:p>
            <a:pPr marL="285750" indent="-285750" defTabSz="685783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>
                <a:latin typeface="Raleway" pitchFamily="34" charset="0"/>
              </a:rPr>
              <a:t>IT Helpdesk</a:t>
            </a:r>
          </a:p>
        </p:txBody>
      </p:sp>
      <p:pic>
        <p:nvPicPr>
          <p:cNvPr id="2" name="Picture 2" descr="F:\jagveer\Artemis\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808" y="188640"/>
            <a:ext cx="2221562" cy="929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F:\jagveer\Artemis\PPT\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129" y="1124744"/>
            <a:ext cx="5616624" cy="12801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:\jagveer\Artemis\PPT\accreditati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04" y="6237312"/>
            <a:ext cx="8096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88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0389" y="1408051"/>
            <a:ext cx="7992888" cy="400083"/>
          </a:xfrm>
          <a:prstGeom prst="rect">
            <a:avLst/>
          </a:prstGeom>
          <a:noFill/>
        </p:spPr>
        <p:txBody>
          <a:bodyPr wrap="square" lIns="91416" tIns="45707" rIns="91416" bIns="45707" rtlCol="0">
            <a:spAutoFit/>
          </a:bodyPr>
          <a:lstStyle/>
          <a:p>
            <a:pPr algn="ctr"/>
            <a:r>
              <a:rPr lang="hi-IN" sz="2000" dirty="0" smtClean="0">
                <a:solidFill>
                  <a:schemeClr val="bg2">
                    <a:lumMod val="50000"/>
                  </a:schemeClr>
                </a:solidFill>
                <a:latin typeface="Raleway" pitchFamily="34" charset="0"/>
              </a:rPr>
              <a:t>ERP SYSTEM</a:t>
            </a:r>
            <a:endParaRPr lang="en-US" sz="2000" dirty="0" smtClean="0">
              <a:solidFill>
                <a:schemeClr val="bg2">
                  <a:lumMod val="50000"/>
                </a:schemeClr>
              </a:solidFill>
              <a:latin typeface="Raleway" pitchFamily="34" charset="0"/>
            </a:endParaRPr>
          </a:p>
        </p:txBody>
      </p:sp>
      <p:pic>
        <p:nvPicPr>
          <p:cNvPr id="2" name="Picture 2" descr="F:\jagveer\Artemis\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808" y="188640"/>
            <a:ext cx="2221562" cy="929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F:\jagveer\Artemis\PPT\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129" y="1124744"/>
            <a:ext cx="5616624" cy="12801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:\jagveer\Artemis\PPT\accreditati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04" y="6237312"/>
            <a:ext cx="8096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jagveer\Artemis\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471" y="1891853"/>
            <a:ext cx="5405939" cy="4586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90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2480" y="1415375"/>
            <a:ext cx="7992888" cy="707860"/>
          </a:xfrm>
          <a:prstGeom prst="rect">
            <a:avLst/>
          </a:prstGeom>
          <a:noFill/>
        </p:spPr>
        <p:txBody>
          <a:bodyPr wrap="square" lIns="91416" tIns="45707" rIns="91416" bIns="45707" rtlCol="0">
            <a:spAutoFit/>
          </a:bodyPr>
          <a:lstStyle/>
          <a:p>
            <a:pPr algn="ctr"/>
            <a:r>
              <a:rPr lang="en-US" sz="2000" dirty="0">
                <a:solidFill>
                  <a:srgbClr val="7D7D2F"/>
                </a:solidFill>
                <a:latin typeface="Raleway" pitchFamily="34" charset="0"/>
              </a:rPr>
              <a:t>Implementation &amp; evaluation experience</a:t>
            </a:r>
          </a:p>
          <a:p>
            <a:pPr algn="ctr"/>
            <a:endParaRPr lang="en-IN" sz="2000" dirty="0">
              <a:latin typeface="Raleway" pitchFamily="34" charset="0"/>
            </a:endParaRPr>
          </a:p>
        </p:txBody>
      </p:sp>
      <p:pic>
        <p:nvPicPr>
          <p:cNvPr id="2" name="Picture 2" descr="F:\jagveer\Artemis\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808" y="188640"/>
            <a:ext cx="2221562" cy="929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F:\jagveer\Artemis\PPT\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129" y="1124744"/>
            <a:ext cx="5616624" cy="12801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:\jagveer\Artemis\PPT\accreditati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04" y="6237312"/>
            <a:ext cx="8096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F:\jagveer\Artemis\5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233" y="2021660"/>
            <a:ext cx="6071023" cy="4287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67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jagveer\Artemis\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808" y="188640"/>
            <a:ext cx="2221562" cy="929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F:\jagveer\Artemis\PPT\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129" y="1124744"/>
            <a:ext cx="5616624" cy="12801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:\jagveer\Artemis\PPT\accreditatio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04" y="6237312"/>
            <a:ext cx="8096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\\ADMINSTRATOR\Share Folder Common\Karan Dhingra\January 2020\Artemis\SLIDE-5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818" y="1412776"/>
            <a:ext cx="6696502" cy="478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74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2480" y="1415375"/>
            <a:ext cx="7992888" cy="400083"/>
          </a:xfrm>
          <a:prstGeom prst="rect">
            <a:avLst/>
          </a:prstGeom>
          <a:noFill/>
        </p:spPr>
        <p:txBody>
          <a:bodyPr wrap="square" lIns="91416" tIns="45707" rIns="91416" bIns="45707" rtlCol="0">
            <a:spAutoFit/>
          </a:bodyPr>
          <a:lstStyle/>
          <a:p>
            <a:pPr algn="ctr"/>
            <a:r>
              <a:rPr lang="en-US" sz="2000" dirty="0">
                <a:solidFill>
                  <a:srgbClr val="7D7D2F"/>
                </a:solidFill>
                <a:latin typeface="Raleway" pitchFamily="34" charset="0"/>
              </a:rPr>
              <a:t>Centralized IT operations </a:t>
            </a:r>
            <a:endParaRPr lang="en-IN" sz="2000" dirty="0">
              <a:latin typeface="Raleway" pitchFamily="34" charset="0"/>
            </a:endParaRPr>
          </a:p>
        </p:txBody>
      </p:sp>
      <p:pic>
        <p:nvPicPr>
          <p:cNvPr id="2" name="Picture 2" descr="F:\jagveer\Artemis\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808" y="188640"/>
            <a:ext cx="2221562" cy="929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F:\jagveer\Artemis\PPT\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129" y="1124744"/>
            <a:ext cx="5616624" cy="12801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:\jagveer\Artemis\PPT\accreditati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04" y="6237312"/>
            <a:ext cx="8096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F:\jagveer\Artemis\4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30" y="1188749"/>
            <a:ext cx="8271477" cy="549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74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F:\jagveer\Artemis\PPT\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640" y="-19386"/>
            <a:ext cx="9932640" cy="688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88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203</TotalTime>
  <Words>17</Words>
  <Application>Microsoft Office PowerPoint</Application>
  <PresentationFormat>A4 Paper (210x297 mm)</PresentationFormat>
  <Paragraphs>12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iBrandox3</dc:creator>
  <cp:lastModifiedBy>iBrandox3</cp:lastModifiedBy>
  <cp:revision>19</cp:revision>
  <dcterms:created xsi:type="dcterms:W3CDTF">2019-12-24T11:32:02Z</dcterms:created>
  <dcterms:modified xsi:type="dcterms:W3CDTF">2020-01-03T14:18:05Z</dcterms:modified>
</cp:coreProperties>
</file>