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98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7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27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52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63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9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2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69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63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8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65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6B66-EC54-4EB9-A2E8-0425207E84BA}" type="datetimeFigureOut">
              <a:rPr lang="en-IN" smtClean="0"/>
              <a:t>27-06-2019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AFBE-9C76-419B-9506-32BA41184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2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28"/>
            <a:ext cx="9144000" cy="647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7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076"/>
            <a:ext cx="9144000" cy="64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6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728"/>
            <a:ext cx="9143999" cy="64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0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3"/>
            <a:ext cx="9144000" cy="64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24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000">
        <p14:ripple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iBrandox3</dc:creator>
  <cp:lastModifiedBy>iBrandox3</cp:lastModifiedBy>
  <cp:revision>2</cp:revision>
  <dcterms:created xsi:type="dcterms:W3CDTF">2019-06-27T08:06:21Z</dcterms:created>
  <dcterms:modified xsi:type="dcterms:W3CDTF">2019-06-27T08:15:43Z</dcterms:modified>
</cp:coreProperties>
</file>