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6"/>
  </p:notesMasterIdLst>
  <p:sldIdLst>
    <p:sldId id="256" r:id="rId2"/>
    <p:sldId id="260" r:id="rId3"/>
    <p:sldId id="263" r:id="rId4"/>
    <p:sldId id="262" r:id="rId5"/>
  </p:sldIdLst>
  <p:sldSz cx="9906000" cy="6858000" type="A4"/>
  <p:notesSz cx="9144000" cy="6858000"/>
  <p:defaultTextStyle>
    <a:defPPr>
      <a:defRPr lang="en-US"/>
    </a:defPPr>
    <a:lvl1pPr marL="0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457079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914156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371233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1828310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2285388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2742465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3199543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3656619" algn="l" defTabSz="9141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5D0073D-A01E-42FF-8D08-2CA1FF40EF19}">
          <p14:sldIdLst>
            <p14:sldId id="256"/>
            <p14:sldId id="260"/>
            <p14:sldId id="263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1416" y="-102"/>
      </p:cViewPr>
      <p:guideLst>
        <p:guide orient="horz" pos="2161"/>
        <p:guide pos="31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2FAAD-603A-4FD9-B904-E66A402D18BD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714625" y="514350"/>
            <a:ext cx="371475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F5F372-D139-47F1-B676-5B8AF665400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5549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9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56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33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310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88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65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43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619" algn="l" defTabSz="91415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05001"/>
            <a:ext cx="817245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42950" y="4572000"/>
            <a:ext cx="700024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189865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5486400"/>
            <a:ext cx="8297994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3852863"/>
            <a:ext cx="6646994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536192"/>
            <a:ext cx="39624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87900" y="1536192"/>
            <a:ext cx="39624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39624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3962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535113"/>
            <a:ext cx="39624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174875"/>
            <a:ext cx="39624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1" y="5495544"/>
            <a:ext cx="84201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30200" y="6096000"/>
            <a:ext cx="84201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30200" y="381000"/>
            <a:ext cx="84201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6898" y="5495278"/>
            <a:ext cx="84201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916305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6898" y="6096000"/>
            <a:ext cx="84201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255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255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163050" y="0"/>
            <a:ext cx="7429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163050" y="5486400"/>
            <a:ext cx="74295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242770" y="5648960"/>
            <a:ext cx="59436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E608C23-47F2-4CEC-BD4B-87552B6C6EBA}" type="slidenum">
              <a:rPr lang="en-IN" smtClean="0"/>
              <a:t>‹#›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8317790" y="4033520"/>
            <a:ext cx="2367281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8282231" y="1630680"/>
            <a:ext cx="2438399" cy="396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DC0276A-C5F4-45EF-BEF3-CAD7D99CDBAB}" type="datetimeFigureOut">
              <a:rPr lang="en-IN" smtClean="0"/>
              <a:t>26-12-2019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F:\jagveer\Synervate\PPT\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2" y="0"/>
            <a:ext cx="992155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635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ADMINSTRATOR\Share Folder Common\Jagveer Singh\December\24-12-2019\Synervate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45" y="1196752"/>
            <a:ext cx="8186208" cy="429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ADMINSTRATOR\Share Folder Common\Jagveer Singh\December\24-12-2019\Synervate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45" y="404664"/>
            <a:ext cx="2143175" cy="7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2480" y="3789040"/>
            <a:ext cx="7992888" cy="400083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sz="2000" dirty="0" smtClean="0">
                <a:latin typeface="Futura Md BT" pitchFamily="34" charset="0"/>
              </a:rPr>
              <a:t>YOUR HEADING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2480" y="4437112"/>
            <a:ext cx="7992888" cy="1138747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dirty="0" err="1" smtClean="0">
                <a:latin typeface="Futura Bk BT" pitchFamily="34" charset="0"/>
              </a:rPr>
              <a:t>Lorem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ipsum</a:t>
            </a:r>
            <a:r>
              <a:rPr lang="en-US" dirty="0" smtClean="0">
                <a:latin typeface="Futura Bk BT" pitchFamily="34" charset="0"/>
              </a:rPr>
              <a:t> dolor sit </a:t>
            </a:r>
            <a:r>
              <a:rPr lang="en-US" dirty="0" err="1" smtClean="0">
                <a:latin typeface="Futura Bk BT" pitchFamily="34" charset="0"/>
              </a:rPr>
              <a:t>amet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consectetuer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adipiscing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elit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sed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diam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nonummy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nibh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euismod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tincidunt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laoreet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dolore</a:t>
            </a:r>
            <a:r>
              <a:rPr lang="en-US" dirty="0" smtClean="0">
                <a:latin typeface="Futura Bk BT" pitchFamily="34" charset="0"/>
              </a:rPr>
              <a:t> magna </a:t>
            </a:r>
            <a:r>
              <a:rPr lang="en-US" dirty="0" err="1" smtClean="0">
                <a:latin typeface="Futura Bk BT" pitchFamily="34" charset="0"/>
              </a:rPr>
              <a:t>aliquam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erat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volutpat</a:t>
            </a:r>
            <a:r>
              <a:rPr lang="en-US" dirty="0" smtClean="0">
                <a:latin typeface="Futura Bk BT" pitchFamily="34" charset="0"/>
              </a:rPr>
              <a:t>.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wisi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enim</a:t>
            </a:r>
            <a:r>
              <a:rPr lang="en-US" dirty="0" smtClean="0">
                <a:latin typeface="Futura Bk BT" pitchFamily="34" charset="0"/>
              </a:rPr>
              <a:t> ad minim </a:t>
            </a:r>
            <a:r>
              <a:rPr lang="en-US" dirty="0" err="1" smtClean="0">
                <a:latin typeface="Futura Bk BT" pitchFamily="34" charset="0"/>
              </a:rPr>
              <a:t>veniam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quis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nostrud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exerci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tation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ullamcorper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suscipit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lobortis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nisl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aliquip</a:t>
            </a:r>
            <a:r>
              <a:rPr lang="en-US" dirty="0" smtClean="0">
                <a:latin typeface="Futura Bk BT" pitchFamily="34" charset="0"/>
              </a:rPr>
              <a:t> ex </a:t>
            </a:r>
            <a:r>
              <a:rPr lang="en-US" dirty="0" err="1" smtClean="0">
                <a:latin typeface="Futura Bk BT" pitchFamily="34" charset="0"/>
              </a:rPr>
              <a:t>ea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commodo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consequat</a:t>
            </a:r>
            <a:r>
              <a:rPr lang="en-US" dirty="0" smtClean="0">
                <a:latin typeface="Futura Bk BT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2480" y="1700808"/>
            <a:ext cx="7992888" cy="400083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sz="2000" dirty="0" smtClean="0">
                <a:latin typeface="Futura Md BT" pitchFamily="34" charset="0"/>
              </a:rPr>
              <a:t>YOUR HEADING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480" y="2290253"/>
            <a:ext cx="7992888" cy="1138747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dirty="0" err="1" smtClean="0">
                <a:latin typeface="Futura Bk BT" pitchFamily="34" charset="0"/>
              </a:rPr>
              <a:t>Lorem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ipsum</a:t>
            </a:r>
            <a:r>
              <a:rPr lang="en-US" dirty="0" smtClean="0">
                <a:latin typeface="Futura Bk BT" pitchFamily="34" charset="0"/>
              </a:rPr>
              <a:t> dolor sit </a:t>
            </a:r>
            <a:r>
              <a:rPr lang="en-US" dirty="0" err="1" smtClean="0">
                <a:latin typeface="Futura Bk BT" pitchFamily="34" charset="0"/>
              </a:rPr>
              <a:t>amet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consectetuer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adipiscing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elit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sed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diam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nonummy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nibh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euismod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tincidunt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laoreet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dolore</a:t>
            </a:r>
            <a:r>
              <a:rPr lang="en-US" dirty="0" smtClean="0">
                <a:latin typeface="Futura Bk BT" pitchFamily="34" charset="0"/>
              </a:rPr>
              <a:t> magna </a:t>
            </a:r>
            <a:r>
              <a:rPr lang="en-US" dirty="0" err="1" smtClean="0">
                <a:latin typeface="Futura Bk BT" pitchFamily="34" charset="0"/>
              </a:rPr>
              <a:t>aliquam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erat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volutpat</a:t>
            </a:r>
            <a:r>
              <a:rPr lang="en-US" dirty="0" smtClean="0">
                <a:latin typeface="Futura Bk BT" pitchFamily="34" charset="0"/>
              </a:rPr>
              <a:t>.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wisi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enim</a:t>
            </a:r>
            <a:r>
              <a:rPr lang="en-US" dirty="0" smtClean="0">
                <a:latin typeface="Futura Bk BT" pitchFamily="34" charset="0"/>
              </a:rPr>
              <a:t> ad minim </a:t>
            </a:r>
            <a:r>
              <a:rPr lang="en-US" dirty="0" err="1" smtClean="0">
                <a:latin typeface="Futura Bk BT" pitchFamily="34" charset="0"/>
              </a:rPr>
              <a:t>veniam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quis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nostrud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exerci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tation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ullamcorper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suscipit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lobortis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nisl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aliquip</a:t>
            </a:r>
            <a:r>
              <a:rPr lang="en-US" dirty="0" smtClean="0">
                <a:latin typeface="Futura Bk BT" pitchFamily="34" charset="0"/>
              </a:rPr>
              <a:t> ex </a:t>
            </a:r>
            <a:r>
              <a:rPr lang="en-US" dirty="0" err="1" smtClean="0">
                <a:latin typeface="Futura Bk BT" pitchFamily="34" charset="0"/>
              </a:rPr>
              <a:t>ea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commodo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consequat</a:t>
            </a:r>
            <a:r>
              <a:rPr lang="en-US" dirty="0" smtClean="0">
                <a:latin typeface="Futura Bk BT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498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\\ADMINSTRATOR\Share Folder Common\Jagveer Singh\December\24-12-2019\Synervate\Untitled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45" y="1196752"/>
            <a:ext cx="8186208" cy="429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\\ADMINSTRATOR\Share Folder Common\Jagveer Singh\December\24-12-2019\Synervate\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45" y="404664"/>
            <a:ext cx="2143175" cy="727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2480" y="3789040"/>
            <a:ext cx="7992888" cy="400083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sz="2000" dirty="0" smtClean="0">
                <a:latin typeface="Futura Md BT" pitchFamily="34" charset="0"/>
              </a:rPr>
              <a:t>YOUR HEADING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2480" y="4437112"/>
            <a:ext cx="7992888" cy="1138747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dirty="0" err="1" smtClean="0">
                <a:latin typeface="Futura Bk BT" pitchFamily="34" charset="0"/>
              </a:rPr>
              <a:t>Lorem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ipsum</a:t>
            </a:r>
            <a:r>
              <a:rPr lang="en-US" dirty="0" smtClean="0">
                <a:latin typeface="Futura Bk BT" pitchFamily="34" charset="0"/>
              </a:rPr>
              <a:t> dolor sit </a:t>
            </a:r>
            <a:r>
              <a:rPr lang="en-US" dirty="0" err="1" smtClean="0">
                <a:latin typeface="Futura Bk BT" pitchFamily="34" charset="0"/>
              </a:rPr>
              <a:t>amet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consectetuer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adipiscing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elit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sed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diam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nonummy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nibh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euismod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tincidunt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laoreet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dolore</a:t>
            </a:r>
            <a:r>
              <a:rPr lang="en-US" dirty="0" smtClean="0">
                <a:latin typeface="Futura Bk BT" pitchFamily="34" charset="0"/>
              </a:rPr>
              <a:t> magna </a:t>
            </a:r>
            <a:r>
              <a:rPr lang="en-US" dirty="0" err="1" smtClean="0">
                <a:latin typeface="Futura Bk BT" pitchFamily="34" charset="0"/>
              </a:rPr>
              <a:t>aliquam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erat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volutpat</a:t>
            </a:r>
            <a:r>
              <a:rPr lang="en-US" dirty="0" smtClean="0">
                <a:latin typeface="Futura Bk BT" pitchFamily="34" charset="0"/>
              </a:rPr>
              <a:t>.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wisi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enim</a:t>
            </a:r>
            <a:r>
              <a:rPr lang="en-US" dirty="0" smtClean="0">
                <a:latin typeface="Futura Bk BT" pitchFamily="34" charset="0"/>
              </a:rPr>
              <a:t> ad minim </a:t>
            </a:r>
            <a:r>
              <a:rPr lang="en-US" dirty="0" err="1" smtClean="0">
                <a:latin typeface="Futura Bk BT" pitchFamily="34" charset="0"/>
              </a:rPr>
              <a:t>veniam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quis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nostrud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exerci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tation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ullamcorper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suscipit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lobortis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nisl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aliquip</a:t>
            </a:r>
            <a:r>
              <a:rPr lang="en-US" dirty="0" smtClean="0">
                <a:latin typeface="Futura Bk BT" pitchFamily="34" charset="0"/>
              </a:rPr>
              <a:t> ex </a:t>
            </a:r>
            <a:r>
              <a:rPr lang="en-US" dirty="0" err="1" smtClean="0">
                <a:latin typeface="Futura Bk BT" pitchFamily="34" charset="0"/>
              </a:rPr>
              <a:t>ea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commodo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consequat</a:t>
            </a:r>
            <a:r>
              <a:rPr lang="en-US" dirty="0" smtClean="0">
                <a:latin typeface="Futura Bk BT" pitchFamily="34" charset="0"/>
              </a:rPr>
              <a:t>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2480" y="1700808"/>
            <a:ext cx="7992888" cy="400083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sz="2000" dirty="0" smtClean="0">
                <a:latin typeface="Futura Md BT" pitchFamily="34" charset="0"/>
              </a:rPr>
              <a:t>YOUR HEADING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72480" y="2290253"/>
            <a:ext cx="7992888" cy="1138747"/>
          </a:xfrm>
          <a:prstGeom prst="rect">
            <a:avLst/>
          </a:prstGeom>
          <a:noFill/>
        </p:spPr>
        <p:txBody>
          <a:bodyPr wrap="square" lIns="91416" tIns="45707" rIns="91416" bIns="45707" rtlCol="0">
            <a:spAutoFit/>
          </a:bodyPr>
          <a:lstStyle/>
          <a:p>
            <a:r>
              <a:rPr lang="en-US" dirty="0" err="1" smtClean="0">
                <a:latin typeface="Futura Bk BT" pitchFamily="34" charset="0"/>
              </a:rPr>
              <a:t>Lorem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ipsum</a:t>
            </a:r>
            <a:r>
              <a:rPr lang="en-US" dirty="0" smtClean="0">
                <a:latin typeface="Futura Bk BT" pitchFamily="34" charset="0"/>
              </a:rPr>
              <a:t> dolor sit </a:t>
            </a:r>
            <a:r>
              <a:rPr lang="en-US" dirty="0" err="1" smtClean="0">
                <a:latin typeface="Futura Bk BT" pitchFamily="34" charset="0"/>
              </a:rPr>
              <a:t>amet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consectetuer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adipiscing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elit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sed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diam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nonummy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nibh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euismod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tincidunt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laoreet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dolore</a:t>
            </a:r>
            <a:r>
              <a:rPr lang="en-US" dirty="0" smtClean="0">
                <a:latin typeface="Futura Bk BT" pitchFamily="34" charset="0"/>
              </a:rPr>
              <a:t> magna </a:t>
            </a:r>
            <a:r>
              <a:rPr lang="en-US" dirty="0" err="1" smtClean="0">
                <a:latin typeface="Futura Bk BT" pitchFamily="34" charset="0"/>
              </a:rPr>
              <a:t>aliquam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erat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volutpat</a:t>
            </a:r>
            <a:r>
              <a:rPr lang="en-US" dirty="0" smtClean="0">
                <a:latin typeface="Futura Bk BT" pitchFamily="34" charset="0"/>
              </a:rPr>
              <a:t>.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wisi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enim</a:t>
            </a:r>
            <a:r>
              <a:rPr lang="en-US" dirty="0" smtClean="0">
                <a:latin typeface="Futura Bk BT" pitchFamily="34" charset="0"/>
              </a:rPr>
              <a:t> ad minim </a:t>
            </a:r>
            <a:r>
              <a:rPr lang="en-US" dirty="0" err="1" smtClean="0">
                <a:latin typeface="Futura Bk BT" pitchFamily="34" charset="0"/>
              </a:rPr>
              <a:t>veniam</a:t>
            </a:r>
            <a:r>
              <a:rPr lang="en-US" dirty="0" smtClean="0">
                <a:latin typeface="Futura Bk BT" pitchFamily="34" charset="0"/>
              </a:rPr>
              <a:t>, </a:t>
            </a:r>
            <a:r>
              <a:rPr lang="en-US" dirty="0" err="1" smtClean="0">
                <a:latin typeface="Futura Bk BT" pitchFamily="34" charset="0"/>
              </a:rPr>
              <a:t>quis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nostrud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exerci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tation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ullamcorper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suscipit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lobortis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nisl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ut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aliquip</a:t>
            </a:r>
            <a:r>
              <a:rPr lang="en-US" dirty="0" smtClean="0">
                <a:latin typeface="Futura Bk BT" pitchFamily="34" charset="0"/>
              </a:rPr>
              <a:t> ex </a:t>
            </a:r>
            <a:r>
              <a:rPr lang="en-US" dirty="0" err="1" smtClean="0">
                <a:latin typeface="Futura Bk BT" pitchFamily="34" charset="0"/>
              </a:rPr>
              <a:t>ea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commodo</a:t>
            </a:r>
            <a:r>
              <a:rPr lang="en-US" dirty="0" smtClean="0">
                <a:latin typeface="Futura Bk BT" pitchFamily="34" charset="0"/>
              </a:rPr>
              <a:t> </a:t>
            </a:r>
            <a:r>
              <a:rPr lang="en-US" dirty="0" err="1" smtClean="0">
                <a:latin typeface="Futura Bk BT" pitchFamily="34" charset="0"/>
              </a:rPr>
              <a:t>consequat</a:t>
            </a:r>
            <a:r>
              <a:rPr lang="en-US" dirty="0" smtClean="0">
                <a:latin typeface="Futura Bk BT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41422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:\jagveer\Synervate\PPT\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14" y="1"/>
            <a:ext cx="99094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88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89</TotalTime>
  <Words>192</Words>
  <Application>Microsoft Office PowerPoint</Application>
  <PresentationFormat>A4 Paper (210x297 mm)</PresentationFormat>
  <Paragraphs>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Adjacency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iBrandox3</dc:creator>
  <cp:lastModifiedBy>iBrandox3</cp:lastModifiedBy>
  <cp:revision>8</cp:revision>
  <dcterms:created xsi:type="dcterms:W3CDTF">2019-12-24T11:32:02Z</dcterms:created>
  <dcterms:modified xsi:type="dcterms:W3CDTF">2019-12-26T12:25:36Z</dcterms:modified>
</cp:coreProperties>
</file>