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CC"/>
    <a:srgbClr val="FFCC00"/>
    <a:srgbClr val="FF99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46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1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726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609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33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83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07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27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404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193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17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054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628A-5061-410F-B7D5-D641CC3C13D1}" type="datetimeFigureOut">
              <a:rPr lang="en-IN" smtClean="0"/>
              <a:t>21-05-2019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D699-787D-47F7-91EA-E9FFFB1599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47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tlogistics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279" y="214523"/>
            <a:ext cx="2819173" cy="6681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51720" y="6187260"/>
            <a:ext cx="55801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>
                <a:latin typeface="Raleway" pitchFamily="34" charset="0"/>
              </a:rPr>
              <a:t>Corporate Employee Purchase </a:t>
            </a:r>
            <a:r>
              <a:rPr lang="en-IN" sz="2000" dirty="0">
                <a:latin typeface="Raleway" pitchFamily="34" charset="0"/>
              </a:rPr>
              <a:t>P</a:t>
            </a:r>
            <a:r>
              <a:rPr lang="en-IN" sz="2000" dirty="0" smtClean="0">
                <a:latin typeface="Raleway" pitchFamily="34" charset="0"/>
              </a:rPr>
              <a:t>rogramme </a:t>
            </a:r>
            <a:endParaRPr lang="en-IN" sz="2000" dirty="0">
              <a:latin typeface="Raleway" pitchFamily="34" charset="0"/>
            </a:endParaRPr>
          </a:p>
        </p:txBody>
      </p:sp>
      <p:pic>
        <p:nvPicPr>
          <p:cNvPr id="7" name="Picture 8" descr="D:\yashin\it logistics\ppt\33846098a-[Converted]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803611" cy="322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D:\yashin\it logistics\ppt\f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8153400" cy="463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44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D:\yashin\it logistics\ppt\f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8153400" cy="463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2241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i-IN" dirty="0" smtClean="0">
                <a:latin typeface="Raleway" pitchFamily="34" charset="0"/>
              </a:rPr>
              <a:t>“</a:t>
            </a:r>
            <a:r>
              <a:rPr lang="en-US" sz="1300" dirty="0" smtClean="0">
                <a:latin typeface="Raleway" pitchFamily="34" charset="0"/>
              </a:rPr>
              <a:t>IT Logistics is a premier IT &amp; telecom solution provider that provides a wide range of products to leading corporate companies and businesses across diverse industries and verticals. Founded in 2000,</a:t>
            </a:r>
          </a:p>
          <a:p>
            <a:pPr marL="0" indent="0" algn="ctr">
              <a:buNone/>
            </a:pPr>
            <a:r>
              <a:rPr lang="en-US" sz="1300" dirty="0" smtClean="0">
                <a:latin typeface="Raleway" pitchFamily="34" charset="0"/>
              </a:rPr>
              <a:t>the company offers employee purchase programs to corporate firms and</a:t>
            </a:r>
          </a:p>
          <a:p>
            <a:pPr marL="0" indent="0" algn="ctr">
              <a:buNone/>
            </a:pPr>
            <a:r>
              <a:rPr lang="en-US" sz="1300" dirty="0" smtClean="0">
                <a:latin typeface="Raleway" pitchFamily="34" charset="0"/>
              </a:rPr>
              <a:t>renowned business organizations.</a:t>
            </a:r>
            <a:r>
              <a:rPr lang="hi-IN" sz="1400" dirty="0">
                <a:latin typeface="Raleway" pitchFamily="34" charset="0"/>
              </a:rPr>
              <a:t> </a:t>
            </a:r>
            <a:endParaRPr lang="en-IN" sz="1300" dirty="0">
              <a:latin typeface="Raleway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0648"/>
            <a:ext cx="2091212" cy="495654"/>
          </a:xfrm>
          <a:prstGeom prst="rect">
            <a:avLst/>
          </a:prstGeom>
        </p:spPr>
      </p:pic>
      <p:pic>
        <p:nvPicPr>
          <p:cNvPr id="1035" name="Picture 11" descr="D:\yashin\it logistics\ppt\338460s95-[Converted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24744"/>
            <a:ext cx="2430827" cy="295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9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950" y="188640"/>
            <a:ext cx="2091212" cy="495654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5987836" y="1249682"/>
            <a:ext cx="2699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latin typeface="Raleway" pitchFamily="34" charset="0"/>
              </a:rPr>
              <a:t>Special prices for only Corporate employees</a:t>
            </a:r>
          </a:p>
          <a:p>
            <a:r>
              <a:rPr lang="en-US" sz="900" dirty="0" smtClean="0">
                <a:latin typeface="Raleway" pitchFamily="34" charset="0"/>
              </a:rPr>
              <a:t>Prices offered by us not available anywhere</a:t>
            </a:r>
          </a:p>
          <a:p>
            <a:r>
              <a:rPr lang="en-US" sz="900" dirty="0" smtClean="0">
                <a:latin typeface="Raleway" pitchFamily="34" charset="0"/>
              </a:rPr>
              <a:t>Pan India Delivery</a:t>
            </a:r>
          </a:p>
          <a:p>
            <a:r>
              <a:rPr lang="en-US" sz="900" dirty="0" smtClean="0">
                <a:latin typeface="Raleway" pitchFamily="34" charset="0"/>
              </a:rPr>
              <a:t>EMI options</a:t>
            </a:r>
            <a:endParaRPr lang="en-IN" sz="900" dirty="0">
              <a:latin typeface="Raleway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7732" y="798210"/>
            <a:ext cx="116891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50000"/>
              </a:lnSpc>
            </a:pPr>
            <a:r>
              <a:rPr lang="en-IN" sz="1200" dirty="0" smtClean="0">
                <a:solidFill>
                  <a:schemeClr val="accent6"/>
                </a:solidFill>
                <a:latin typeface="Raleway" pitchFamily="34" charset="0"/>
              </a:rPr>
              <a:t>Brand Partner</a:t>
            </a:r>
            <a:endParaRPr lang="en-IN" sz="1200" dirty="0">
              <a:solidFill>
                <a:schemeClr val="accent6"/>
              </a:solidFill>
              <a:latin typeface="Raleway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987836" y="2447630"/>
            <a:ext cx="269981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Raleway" pitchFamily="34" charset="0"/>
              </a:rPr>
              <a:t>OTP Based authentication </a:t>
            </a:r>
            <a:r>
              <a:rPr lang="en-US" sz="900" dirty="0" smtClean="0">
                <a:latin typeface="Raleway" pitchFamily="34" charset="0"/>
              </a:rPr>
              <a:t>on work </a:t>
            </a:r>
            <a:r>
              <a:rPr lang="en-US" sz="900" dirty="0">
                <a:latin typeface="Raleway" pitchFamily="34" charset="0"/>
              </a:rPr>
              <a:t>email id</a:t>
            </a:r>
          </a:p>
          <a:p>
            <a:r>
              <a:rPr lang="en-US" sz="900" dirty="0" smtClean="0">
                <a:latin typeface="Raleway" pitchFamily="34" charset="0"/>
              </a:rPr>
              <a:t>Secured </a:t>
            </a:r>
            <a:r>
              <a:rPr lang="en-US" sz="900" dirty="0">
                <a:latin typeface="Raleway" pitchFamily="34" charset="0"/>
              </a:rPr>
              <a:t>payment gateway</a:t>
            </a:r>
          </a:p>
          <a:p>
            <a:r>
              <a:rPr lang="en-US" sz="900" dirty="0" smtClean="0">
                <a:latin typeface="Raleway" pitchFamily="34" charset="0"/>
              </a:rPr>
              <a:t>Live </a:t>
            </a:r>
            <a:r>
              <a:rPr lang="en-US" sz="900" dirty="0">
                <a:latin typeface="Raleway" pitchFamily="34" charset="0"/>
              </a:rPr>
              <a:t>tracking of orders</a:t>
            </a:r>
            <a:endParaRPr lang="en-IN" sz="900" dirty="0">
              <a:latin typeface="Raleway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87836" y="1979878"/>
            <a:ext cx="143661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50000"/>
              </a:lnSpc>
            </a:pPr>
            <a:r>
              <a:rPr lang="en-IN" sz="1200" dirty="0" smtClean="0">
                <a:solidFill>
                  <a:schemeClr val="accent6"/>
                </a:solidFill>
                <a:latin typeface="Raleway" pitchFamily="34" charset="0"/>
              </a:rPr>
              <a:t>Value Proposition</a:t>
            </a:r>
            <a:endParaRPr lang="en-IN" sz="1200" dirty="0">
              <a:solidFill>
                <a:schemeClr val="accent6"/>
              </a:solidFill>
              <a:latin typeface="Raleway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940152" y="3068960"/>
            <a:ext cx="16482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50000"/>
              </a:lnSpc>
            </a:pPr>
            <a:r>
              <a:rPr lang="en-IN" sz="1200" dirty="0" smtClean="0">
                <a:solidFill>
                  <a:schemeClr val="accent6"/>
                </a:solidFill>
                <a:latin typeface="Raleway" pitchFamily="34" charset="0"/>
              </a:rPr>
              <a:t>Unmatched Benefits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951349" y="3528033"/>
            <a:ext cx="269981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Raleway" pitchFamily="34" charset="0"/>
              </a:rPr>
              <a:t>OTP Based authentication </a:t>
            </a:r>
            <a:r>
              <a:rPr lang="en-US" sz="900" dirty="0" smtClean="0">
                <a:latin typeface="Raleway" pitchFamily="34" charset="0"/>
              </a:rPr>
              <a:t>on work </a:t>
            </a:r>
            <a:r>
              <a:rPr lang="en-US" sz="900" dirty="0">
                <a:latin typeface="Raleway" pitchFamily="34" charset="0"/>
              </a:rPr>
              <a:t>email id</a:t>
            </a:r>
          </a:p>
          <a:p>
            <a:r>
              <a:rPr lang="en-US" sz="900" dirty="0" smtClean="0">
                <a:latin typeface="Raleway" pitchFamily="34" charset="0"/>
              </a:rPr>
              <a:t>Secured </a:t>
            </a:r>
            <a:r>
              <a:rPr lang="en-US" sz="900" dirty="0">
                <a:latin typeface="Raleway" pitchFamily="34" charset="0"/>
              </a:rPr>
              <a:t>payment gateway</a:t>
            </a:r>
          </a:p>
          <a:p>
            <a:r>
              <a:rPr lang="en-US" sz="900" dirty="0" smtClean="0">
                <a:latin typeface="Raleway" pitchFamily="34" charset="0"/>
              </a:rPr>
              <a:t>Live </a:t>
            </a:r>
            <a:r>
              <a:rPr lang="en-US" sz="900" dirty="0">
                <a:latin typeface="Raleway" pitchFamily="34" charset="0"/>
              </a:rPr>
              <a:t>tracking of orders</a:t>
            </a:r>
            <a:endParaRPr lang="en-IN" sz="900" dirty="0">
              <a:latin typeface="Raleway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58149" y="4605516"/>
            <a:ext cx="2699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Raleway" pitchFamily="34" charset="0"/>
              </a:rPr>
              <a:t>Special prices for </a:t>
            </a:r>
            <a:r>
              <a:rPr lang="en-US" sz="900" dirty="0" smtClean="0">
                <a:latin typeface="Raleway" pitchFamily="34" charset="0"/>
              </a:rPr>
              <a:t>only Corporate employees</a:t>
            </a:r>
          </a:p>
          <a:p>
            <a:r>
              <a:rPr lang="en-US" sz="900" dirty="0" smtClean="0">
                <a:latin typeface="Raleway" pitchFamily="34" charset="0"/>
              </a:rPr>
              <a:t>Prices </a:t>
            </a:r>
            <a:r>
              <a:rPr lang="en-US" sz="900" dirty="0">
                <a:latin typeface="Raleway" pitchFamily="34" charset="0"/>
              </a:rPr>
              <a:t>offered by us </a:t>
            </a:r>
            <a:r>
              <a:rPr lang="en-US" sz="900" dirty="0" smtClean="0">
                <a:latin typeface="Raleway" pitchFamily="34" charset="0"/>
              </a:rPr>
              <a:t>not available anywhere</a:t>
            </a:r>
          </a:p>
          <a:p>
            <a:r>
              <a:rPr lang="en-US" sz="900" dirty="0" smtClean="0">
                <a:latin typeface="Raleway" pitchFamily="34" charset="0"/>
              </a:rPr>
              <a:t>Pan India Delivery</a:t>
            </a:r>
          </a:p>
          <a:p>
            <a:r>
              <a:rPr lang="en-US" sz="900" dirty="0" smtClean="0">
                <a:latin typeface="Raleway" pitchFamily="34" charset="0"/>
              </a:rPr>
              <a:t>EMI </a:t>
            </a:r>
            <a:r>
              <a:rPr lang="en-US" sz="900" dirty="0">
                <a:latin typeface="Raleway" pitchFamily="34" charset="0"/>
              </a:rPr>
              <a:t>options</a:t>
            </a:r>
            <a:endParaRPr lang="en-IN" sz="900" dirty="0">
              <a:latin typeface="Raleway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51349" y="4109461"/>
            <a:ext cx="18036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50000"/>
              </a:lnSpc>
            </a:pPr>
            <a:r>
              <a:rPr lang="en-IN" sz="1200" dirty="0" smtClean="0">
                <a:solidFill>
                  <a:schemeClr val="accent6"/>
                </a:solidFill>
                <a:latin typeface="Raleway" pitchFamily="34" charset="0"/>
              </a:rPr>
              <a:t>Multi</a:t>
            </a:r>
            <a:r>
              <a:rPr lang="hi-IN" sz="1200" dirty="0" smtClean="0">
                <a:solidFill>
                  <a:schemeClr val="accent6"/>
                </a:solidFill>
                <a:latin typeface="Raleway" pitchFamily="34" charset="0"/>
              </a:rPr>
              <a:t> </a:t>
            </a:r>
            <a:r>
              <a:rPr lang="en-IN" sz="1200" dirty="0" smtClean="0">
                <a:solidFill>
                  <a:schemeClr val="accent6"/>
                </a:solidFill>
                <a:latin typeface="Raleway" pitchFamily="34" charset="0"/>
              </a:rPr>
              <a:t>payment Options</a:t>
            </a:r>
            <a:endParaRPr lang="en-IN" sz="1200" dirty="0">
              <a:solidFill>
                <a:schemeClr val="accent6"/>
              </a:solidFill>
              <a:latin typeface="Raleway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993670" y="5745450"/>
            <a:ext cx="2699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Raleway" pitchFamily="34" charset="0"/>
              </a:rPr>
              <a:t>Special prices for </a:t>
            </a:r>
            <a:r>
              <a:rPr lang="en-US" sz="900" dirty="0" smtClean="0">
                <a:latin typeface="Raleway" pitchFamily="34" charset="0"/>
              </a:rPr>
              <a:t>only Corporate employees</a:t>
            </a:r>
          </a:p>
          <a:p>
            <a:r>
              <a:rPr lang="en-US" sz="900" dirty="0" smtClean="0">
                <a:latin typeface="Raleway" pitchFamily="34" charset="0"/>
              </a:rPr>
              <a:t>Prices </a:t>
            </a:r>
            <a:r>
              <a:rPr lang="en-US" sz="900" dirty="0">
                <a:latin typeface="Raleway" pitchFamily="34" charset="0"/>
              </a:rPr>
              <a:t>offered by us </a:t>
            </a:r>
            <a:r>
              <a:rPr lang="en-US" sz="900" dirty="0" smtClean="0">
                <a:latin typeface="Raleway" pitchFamily="34" charset="0"/>
              </a:rPr>
              <a:t>not available anywhere</a:t>
            </a:r>
          </a:p>
          <a:p>
            <a:r>
              <a:rPr lang="en-US" sz="900" dirty="0" smtClean="0">
                <a:latin typeface="Raleway" pitchFamily="34" charset="0"/>
              </a:rPr>
              <a:t>Pan India Delivery</a:t>
            </a:r>
          </a:p>
          <a:p>
            <a:r>
              <a:rPr lang="en-US" sz="900" dirty="0" smtClean="0">
                <a:latin typeface="Raleway" pitchFamily="34" charset="0"/>
              </a:rPr>
              <a:t>EMI </a:t>
            </a:r>
            <a:r>
              <a:rPr lang="en-US" sz="900" dirty="0">
                <a:latin typeface="Raleway" pitchFamily="34" charset="0"/>
              </a:rPr>
              <a:t>options</a:t>
            </a:r>
            <a:endParaRPr lang="en-IN" sz="900" dirty="0">
              <a:latin typeface="Raleway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986870" y="5301208"/>
            <a:ext cx="1457450" cy="475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50000"/>
              </a:lnSpc>
            </a:pPr>
            <a:r>
              <a:rPr lang="en-IN" sz="1200" dirty="0" smtClean="0">
                <a:solidFill>
                  <a:schemeClr val="accent6"/>
                </a:solidFill>
                <a:latin typeface="Raleway" pitchFamily="34" charset="0"/>
              </a:rPr>
              <a:t>Pan India Delivery</a:t>
            </a:r>
            <a:endParaRPr lang="en-IN" sz="1200" dirty="0">
              <a:solidFill>
                <a:schemeClr val="accent6"/>
              </a:solidFill>
              <a:latin typeface="Raleway" pitchFamily="34" charset="0"/>
            </a:endParaRPr>
          </a:p>
        </p:txBody>
      </p:sp>
      <p:pic>
        <p:nvPicPr>
          <p:cNvPr id="2053" name="Picture 5" descr="D:\yashin\it logistics\ppt\sdf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423" y="1238591"/>
            <a:ext cx="866972" cy="71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yashin\it logistics\ppt\sdf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864" y="2331719"/>
            <a:ext cx="874090" cy="72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:\yashin\it logistics\ppt\sdf-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179" y="4293096"/>
            <a:ext cx="1015460" cy="84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:\yashin\it logistics\ppt\sdf-0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954" y="5513033"/>
            <a:ext cx="970722" cy="80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 flipH="1">
            <a:off x="4473702" y="1238591"/>
            <a:ext cx="45719" cy="46355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058" name="Picture 10" descr="D:\yashin\it logistics\ppt\55084783-[Conddverted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276" y="3340797"/>
            <a:ext cx="1005876" cy="8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" name="Rectangle 2048"/>
          <p:cNvSpPr/>
          <p:nvPr/>
        </p:nvSpPr>
        <p:spPr>
          <a:xfrm>
            <a:off x="899592" y="1075383"/>
            <a:ext cx="3240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FF9900"/>
                </a:solidFill>
                <a:latin typeface="Raleway" pitchFamily="34" charset="0"/>
              </a:rPr>
              <a:t>Proposition</a:t>
            </a:r>
            <a:endParaRPr lang="en-US" sz="4400" dirty="0">
              <a:solidFill>
                <a:srgbClr val="FF9900"/>
              </a:solidFill>
              <a:latin typeface="Raleway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12980" y="2217157"/>
            <a:ext cx="269981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dirty="0">
                <a:latin typeface="Raleway" pitchFamily="34" charset="0"/>
              </a:rPr>
              <a:t>Employee benefit programs for </a:t>
            </a:r>
            <a:r>
              <a:rPr lang="en-US" sz="1300" dirty="0" smtClean="0">
                <a:latin typeface="Raleway" pitchFamily="34" charset="0"/>
              </a:rPr>
              <a:t>your organization</a:t>
            </a:r>
          </a:p>
          <a:p>
            <a:pPr algn="ctr"/>
            <a:endParaRPr lang="en-US" sz="1300" dirty="0" smtClean="0">
              <a:latin typeface="Raleway" pitchFamily="34" charset="0"/>
            </a:endParaRPr>
          </a:p>
          <a:p>
            <a:pPr algn="ctr"/>
            <a:endParaRPr lang="en-US" sz="1300" dirty="0">
              <a:latin typeface="Raleway" pitchFamily="34" charset="0"/>
            </a:endParaRPr>
          </a:p>
          <a:p>
            <a:pPr algn="ctr"/>
            <a:endParaRPr lang="en-US" sz="1300" dirty="0">
              <a:latin typeface="Raleway" pitchFamily="34" charset="0"/>
            </a:endParaRPr>
          </a:p>
          <a:p>
            <a:pPr algn="ctr"/>
            <a:r>
              <a:rPr lang="en-US" sz="1300" dirty="0">
                <a:latin typeface="Raleway" pitchFamily="34" charset="0"/>
              </a:rPr>
              <a:t>Never before heard </a:t>
            </a:r>
            <a:r>
              <a:rPr lang="en-US" sz="1300" dirty="0" smtClean="0">
                <a:latin typeface="Raleway" pitchFamily="34" charset="0"/>
              </a:rPr>
              <a:t>prices</a:t>
            </a:r>
          </a:p>
          <a:p>
            <a:pPr algn="ctr"/>
            <a:r>
              <a:rPr lang="en-US" sz="1300" dirty="0" smtClean="0">
                <a:latin typeface="Raleway" pitchFamily="34" charset="0"/>
              </a:rPr>
              <a:t>brought specifically</a:t>
            </a:r>
          </a:p>
          <a:p>
            <a:pPr algn="ctr"/>
            <a:endParaRPr lang="en-US" sz="1300" dirty="0" smtClean="0">
              <a:latin typeface="Raleway" pitchFamily="34" charset="0"/>
            </a:endParaRPr>
          </a:p>
          <a:p>
            <a:pPr algn="ctr"/>
            <a:endParaRPr lang="en-US" sz="1300" dirty="0">
              <a:latin typeface="Raleway" pitchFamily="34" charset="0"/>
            </a:endParaRPr>
          </a:p>
          <a:p>
            <a:pPr algn="ctr"/>
            <a:endParaRPr lang="en-US" sz="1300" dirty="0">
              <a:latin typeface="Raleway" pitchFamily="34" charset="0"/>
            </a:endParaRPr>
          </a:p>
          <a:p>
            <a:pPr algn="ctr"/>
            <a:r>
              <a:rPr lang="en-US" sz="1300" dirty="0">
                <a:latin typeface="Raleway" pitchFamily="34" charset="0"/>
              </a:rPr>
              <a:t>for corporate employees at </a:t>
            </a:r>
            <a:r>
              <a:rPr lang="en-US" sz="1300" dirty="0" smtClean="0">
                <a:latin typeface="Raleway" pitchFamily="34" charset="0"/>
              </a:rPr>
              <a:t>your</a:t>
            </a:r>
          </a:p>
          <a:p>
            <a:pPr algn="ctr"/>
            <a:r>
              <a:rPr lang="en-US" sz="1300" dirty="0" smtClean="0">
                <a:latin typeface="Raleway" pitchFamily="34" charset="0"/>
              </a:rPr>
              <a:t> doorstep</a:t>
            </a:r>
          </a:p>
          <a:p>
            <a:pPr algn="ctr"/>
            <a:endParaRPr lang="en-US" sz="1300" dirty="0" smtClean="0">
              <a:latin typeface="Raleway" pitchFamily="34" charset="0"/>
            </a:endParaRPr>
          </a:p>
          <a:p>
            <a:pPr algn="ctr"/>
            <a:endParaRPr lang="en-US" sz="1300" dirty="0">
              <a:latin typeface="Raleway" pitchFamily="34" charset="0"/>
            </a:endParaRPr>
          </a:p>
          <a:p>
            <a:pPr algn="ctr"/>
            <a:endParaRPr lang="en-US" sz="1300" dirty="0">
              <a:latin typeface="Raleway" pitchFamily="34" charset="0"/>
            </a:endParaRPr>
          </a:p>
          <a:p>
            <a:pPr algn="ctr"/>
            <a:r>
              <a:rPr lang="en-US" sz="1300" dirty="0">
                <a:latin typeface="Raleway" pitchFamily="34" charset="0"/>
              </a:rPr>
              <a:t>End to end automated process</a:t>
            </a:r>
            <a:endParaRPr lang="en-IN" sz="1300" dirty="0">
              <a:latin typeface="Raleway" pitchFamily="34" charset="0"/>
            </a:endParaRPr>
          </a:p>
        </p:txBody>
      </p:sp>
      <p:sp>
        <p:nvSpPr>
          <p:cNvPr id="2059" name="Rectangle 2058"/>
          <p:cNvSpPr/>
          <p:nvPr/>
        </p:nvSpPr>
        <p:spPr>
          <a:xfrm>
            <a:off x="2123728" y="2951233"/>
            <a:ext cx="432048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Rectangle 54"/>
          <p:cNvSpPr/>
          <p:nvPr/>
        </p:nvSpPr>
        <p:spPr>
          <a:xfrm>
            <a:off x="2146865" y="4941168"/>
            <a:ext cx="432048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6" name="Rectangle 55"/>
          <p:cNvSpPr/>
          <p:nvPr/>
        </p:nvSpPr>
        <p:spPr>
          <a:xfrm>
            <a:off x="2146865" y="3933056"/>
            <a:ext cx="432048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19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955487" y="1364750"/>
            <a:ext cx="1552617" cy="408066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950" y="188640"/>
            <a:ext cx="2091212" cy="49565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165108" y="1916831"/>
            <a:ext cx="55032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FF9900"/>
                </a:solidFill>
                <a:latin typeface="Raleway" pitchFamily="34" charset="0"/>
              </a:rPr>
              <a:t>Our C</a:t>
            </a:r>
            <a:r>
              <a:rPr lang="hi-IN" sz="4400" dirty="0" smtClean="0">
                <a:solidFill>
                  <a:srgbClr val="FF9900"/>
                </a:solidFill>
                <a:latin typeface="Raleway" pitchFamily="34" charset="0"/>
              </a:rPr>
              <a:t>ur</a:t>
            </a:r>
            <a:r>
              <a:rPr lang="en-US" sz="4400" dirty="0" smtClean="0">
                <a:solidFill>
                  <a:srgbClr val="FF9900"/>
                </a:solidFill>
                <a:latin typeface="Raleway" pitchFamily="34" charset="0"/>
              </a:rPr>
              <a:t>rent Offering</a:t>
            </a:r>
            <a:endParaRPr lang="en-US" sz="4400" dirty="0">
              <a:solidFill>
                <a:srgbClr val="FF9900"/>
              </a:solidFill>
              <a:latin typeface="Raleway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0932" y="1484784"/>
            <a:ext cx="26998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IN" sz="1000" dirty="0"/>
          </a:p>
        </p:txBody>
      </p:sp>
      <p:sp>
        <p:nvSpPr>
          <p:cNvPr id="13" name="Rectangle 12"/>
          <p:cNvSpPr/>
          <p:nvPr/>
        </p:nvSpPr>
        <p:spPr>
          <a:xfrm>
            <a:off x="1242319" y="4885709"/>
            <a:ext cx="1377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Mobile</a:t>
            </a:r>
            <a:endParaRPr lang="en-IN" sz="1400" dirty="0"/>
          </a:p>
        </p:txBody>
      </p:sp>
      <p:pic>
        <p:nvPicPr>
          <p:cNvPr id="3077" name="Picture 5" descr="D:\yashin\it logistics\ppt\asd\43122152 [Converted]-0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69" y="3257981"/>
            <a:ext cx="1704591" cy="162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yashin\it logistics\ppt\asd\43122152 [Converted]-0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78541"/>
            <a:ext cx="1452084" cy="138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D:\yashin\it logistics\ppt\asd\43122152 [Converted]-0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58846"/>
            <a:ext cx="1074445" cy="102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:\yashin\it logistics\ppt\asd\43122152 [Converted]-0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252" y="3558846"/>
            <a:ext cx="1198711" cy="114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3194959" y="4885709"/>
            <a:ext cx="1377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Tablets</a:t>
            </a:r>
            <a:endParaRPr lang="en-IN" sz="1400" dirty="0"/>
          </a:p>
        </p:txBody>
      </p:sp>
      <p:sp>
        <p:nvSpPr>
          <p:cNvPr id="24" name="Rectangle 23"/>
          <p:cNvSpPr/>
          <p:nvPr/>
        </p:nvSpPr>
        <p:spPr>
          <a:xfrm>
            <a:off x="5067167" y="4885709"/>
            <a:ext cx="1377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/>
              <a:t>Lifestyle</a:t>
            </a:r>
            <a:endParaRPr lang="en-IN" sz="1400" dirty="0"/>
          </a:p>
        </p:txBody>
      </p:sp>
      <p:sp>
        <p:nvSpPr>
          <p:cNvPr id="25" name="Rectangle 24"/>
          <p:cNvSpPr/>
          <p:nvPr/>
        </p:nvSpPr>
        <p:spPr>
          <a:xfrm>
            <a:off x="6739044" y="4885709"/>
            <a:ext cx="19374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/>
              <a:t>Accessories </a:t>
            </a:r>
            <a:r>
              <a:rPr lang="en-IN" sz="1400" dirty="0" smtClean="0"/>
              <a:t>/Gadgets</a:t>
            </a:r>
            <a:endParaRPr lang="en-IN" sz="14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619360" y="3257981"/>
            <a:ext cx="0" cy="208823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9992" y="3257981"/>
            <a:ext cx="0" cy="208823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72200" y="3257981"/>
            <a:ext cx="0" cy="208823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181332" y="1268760"/>
            <a:ext cx="55032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3200" dirty="0" smtClean="0">
                <a:solidFill>
                  <a:schemeClr val="bg1"/>
                </a:solidFill>
              </a:rPr>
              <a:t>Index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451304" y="3229012"/>
            <a:ext cx="108012" cy="108012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Oval 32"/>
          <p:cNvSpPr/>
          <p:nvPr/>
        </p:nvSpPr>
        <p:spPr>
          <a:xfrm>
            <a:off x="2565354" y="5292207"/>
            <a:ext cx="108012" cy="108012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4" name="Oval 33"/>
          <p:cNvSpPr/>
          <p:nvPr/>
        </p:nvSpPr>
        <p:spPr>
          <a:xfrm>
            <a:off x="6318194" y="5292207"/>
            <a:ext cx="108012" cy="108012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94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666760" y="3179844"/>
            <a:ext cx="1552123" cy="1080120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ounded Rectangle 32"/>
          <p:cNvSpPr/>
          <p:nvPr/>
        </p:nvSpPr>
        <p:spPr>
          <a:xfrm>
            <a:off x="2754992" y="3179844"/>
            <a:ext cx="1552123" cy="1080120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ounded Rectangle 33"/>
          <p:cNvSpPr/>
          <p:nvPr/>
        </p:nvSpPr>
        <p:spPr>
          <a:xfrm>
            <a:off x="4889117" y="3179844"/>
            <a:ext cx="1552123" cy="1080120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ounded Rectangle 34"/>
          <p:cNvSpPr/>
          <p:nvPr/>
        </p:nvSpPr>
        <p:spPr>
          <a:xfrm>
            <a:off x="6977349" y="3179844"/>
            <a:ext cx="1552123" cy="1080120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078088" y="1844824"/>
            <a:ext cx="3312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4400" dirty="0" smtClean="0">
                <a:solidFill>
                  <a:srgbClr val="FF9900"/>
                </a:solidFill>
              </a:rPr>
              <a:t>How it works</a:t>
            </a:r>
            <a:endParaRPr lang="en-US" sz="4400" dirty="0">
              <a:solidFill>
                <a:srgbClr val="FF99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950" y="188640"/>
            <a:ext cx="2091212" cy="49565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1743" y="4581128"/>
            <a:ext cx="2422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595"/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Email sent to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employees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with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the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offering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975" y="4581128"/>
            <a:ext cx="2422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595"/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Live tracking till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Delivery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at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destination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42332" y="4581128"/>
            <a:ext cx="2422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595"/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Product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selected;</a:t>
            </a:r>
            <a:r>
              <a:rPr lang="hi-IN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No cost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EMI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chosen (if required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);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Payment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made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using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secure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gateway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54100" y="4581128"/>
            <a:ext cx="2422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595"/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Employee registers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on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our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website using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work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email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id and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browses</a:t>
            </a:r>
            <a:endParaRPr lang="hi-IN" sz="1200" dirty="0" smtClean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  <a:p>
            <a:pPr algn="ctr" defTabSz="685595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the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 (Body)"/>
                <a:cs typeface="Arial" panose="020B0604020202020204" pitchFamily="34" charset="0"/>
              </a:rPr>
              <a:t>offering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 (Body)"/>
              <a:cs typeface="Arial" panose="020B0604020202020204" pitchFamily="34" charset="0"/>
            </a:endParaRPr>
          </a:p>
        </p:txBody>
      </p:sp>
      <p:pic>
        <p:nvPicPr>
          <p:cNvPr id="36" name="Picture 3" descr="D:\yashin\it logistics\ppt\86901908-[Converted]df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24242"/>
            <a:ext cx="1567804" cy="221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Connector 36"/>
          <p:cNvCxnSpPr/>
          <p:nvPr/>
        </p:nvCxnSpPr>
        <p:spPr>
          <a:xfrm flipH="1">
            <a:off x="3635896" y="2636912"/>
            <a:ext cx="2042340" cy="0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100" name="Picture 4" descr="D:\yashin\it logistics\ppt\asd\fdf-0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85" y="3270318"/>
            <a:ext cx="839721" cy="84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yashin\it logistics\ppt\asd\fdf-0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363" y="3277238"/>
            <a:ext cx="852995" cy="86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:\yashin\it logistics\ppt\asd\fdf-0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088" y="3287268"/>
            <a:ext cx="861812" cy="86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D:\yashin\it logistics\ppt\asd\fdf-0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454" y="3179844"/>
            <a:ext cx="1051447" cy="100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yashin\it logistics\ppt\f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7" y="1024374"/>
            <a:ext cx="9136023" cy="519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261" y="4581128"/>
            <a:ext cx="2285307" cy="5416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04256" y="5517232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000" dirty="0"/>
              <a:t>For </a:t>
            </a:r>
            <a:r>
              <a:rPr lang="en-IN" sz="2000" dirty="0" smtClean="0"/>
              <a:t>Enquiries</a:t>
            </a:r>
            <a:endParaRPr lang="hi-IN" sz="2000" dirty="0" smtClean="0"/>
          </a:p>
          <a:p>
            <a:pPr algn="ctr"/>
            <a:endParaRPr lang="hi-IN" sz="2000" dirty="0" smtClean="0"/>
          </a:p>
          <a:p>
            <a:pPr algn="ctr"/>
            <a:r>
              <a:rPr lang="en-IN" dirty="0" smtClean="0">
                <a:hlinkClick r:id="rId4"/>
              </a:rPr>
              <a:t>Email: info@itlogistics.in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445606" y="2780928"/>
            <a:ext cx="29265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4800" dirty="0" smtClean="0">
                <a:latin typeface="Raleway" pitchFamily="34" charset="0"/>
              </a:rPr>
              <a:t>Thanks</a:t>
            </a:r>
            <a:endParaRPr lang="en-US" sz="4800" dirty="0">
              <a:latin typeface="Raleway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366391" y="6025063"/>
            <a:ext cx="245669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234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iBrandox3</dc:creator>
  <cp:lastModifiedBy>iBrandox3</cp:lastModifiedBy>
  <cp:revision>36</cp:revision>
  <dcterms:created xsi:type="dcterms:W3CDTF">2019-05-20T12:45:26Z</dcterms:created>
  <dcterms:modified xsi:type="dcterms:W3CDTF">2019-05-21T13:06:01Z</dcterms:modified>
</cp:coreProperties>
</file>